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sldIdLst>
    <p:sldId id="258" r:id="rId2"/>
    <p:sldId id="270" r:id="rId3"/>
    <p:sldId id="2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549F8-C52B-44BB-94E3-4A3221FE4F4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445D-CC07-4A7D-86E3-CD968C39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3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93C35-50DC-4039-84C5-5F8B94583BD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0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93C35-50DC-4039-84C5-5F8B94583BD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93C35-50DC-4039-84C5-5F8B94583BD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9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dirty="0"/>
              <a:t>USBP </a:t>
            </a:r>
            <a:br>
              <a:rPr lang="en-US" dirty="0"/>
            </a:br>
            <a:r>
              <a:rPr lang="en-US" dirty="0"/>
              <a:t>Requirements Working Group</a:t>
            </a:r>
            <a:br>
              <a:rPr lang="en-US" dirty="0"/>
            </a:br>
            <a:r>
              <a:rPr lang="en-US" dirty="0"/>
              <a:t>(RWG)</a:t>
            </a:r>
            <a:br>
              <a:rPr lang="en-US" dirty="0"/>
            </a:b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40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5CCA72-60D5-4FD4-8DF8-F358E810E2DF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pic>
        <p:nvPicPr>
          <p:cNvPr id="12" name="Picture 2" descr="C:\Users\DFB1E58\Desktop\~Temp Sync\NSS Presentation Sync\logos2\CBP_white_72dpi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9" y="6101088"/>
            <a:ext cx="2133600" cy="6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FB1E58\Desktop\~Temp Sync\NSS Presentation Sync\image_fx_banner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59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9091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2" descr="C:\Users\DFB1E58\Desktop\~Temp Sync\NSS Presentation Sync\image_fx_banne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59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97606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3A63-C535-4548-8654-214A10ECDED9}" type="datetimeFigureOut">
              <a:rPr lang="en-US" smtClean="0">
                <a:solidFill>
                  <a:srgbClr val="444D26"/>
                </a:solidFill>
              </a:rPr>
              <a:pPr/>
              <a:t>4/4/2017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555A-A16C-4B54-84CA-942B2620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657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40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5CCA72-60D5-4FD4-8DF8-F358E810E2DF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  <p:pic>
        <p:nvPicPr>
          <p:cNvPr id="12" name="Picture 2" descr="C:\Users\DFB1E58\Desktop\~Temp Sync\NSS Presentation Sync\logos2\CBP_white_72dpi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9" y="6101088"/>
            <a:ext cx="2133600" cy="6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FB1E58\Desktop\~Temp Sync\NSS Presentation Sync\image_fx_banner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59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693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FB1E58\Desktop\~Temp Sync\NSS Presentation Sync\image_fx_banne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59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2" descr="C:\Users\DFB1E58\Desktop\~Temp Sync\NSS Presentation Sync\logos2\CBP_white_72dpi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9" y="6101088"/>
            <a:ext cx="2133600" cy="6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8528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FB1E58\Desktop\~Temp Sync\NSS Presentation Sync\image_fx_banne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59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2" descr="C:\Users\DFB1E58\Desktop\~Temp Sync\NSS Presentation Sync\logos2\CBP_white_72dpi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9" y="6101088"/>
            <a:ext cx="2133600" cy="6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648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2192" y="5971032"/>
            <a:ext cx="12204192" cy="886968"/>
            <a:chOff x="-9144" y="4478274"/>
            <a:chExt cx="9153144" cy="665226"/>
          </a:xfrm>
        </p:grpSpPr>
        <p:sp>
          <p:nvSpPr>
            <p:cNvPr id="7" name="Rectangle 6"/>
            <p:cNvSpPr/>
            <p:nvPr/>
          </p:nvSpPr>
          <p:spPr bwMode="white">
            <a:xfrm>
              <a:off x="0" y="4478274"/>
              <a:ext cx="9144000" cy="665226"/>
            </a:xfrm>
            <a:prstGeom prst="rect">
              <a:avLst/>
            </a:prstGeom>
            <a:solidFill>
              <a:srgbClr val="FFFFFF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-9144" y="4539996"/>
              <a:ext cx="2249424" cy="53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359152" y="4533138"/>
              <a:ext cx="6784848" cy="534924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2" descr="C:\Users\DFB1E58\Desktop\~Temp Sync\NSS Presentation Sync\logos2\CBP_white_72dpi.png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47" y="4575816"/>
              <a:ext cx="1600200" cy="468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DFB1E58\Desktop\~Temp Sync\NSS Presentation Sync\image_fx_banner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59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7890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2" descr="C:\Users\DFB1E58\Desktop\~Temp Sync\NSS Presentation Sync\logos2\CBP_white_72dpi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9" y="6101088"/>
            <a:ext cx="2133600" cy="6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FB1E58\Desktop\~Temp Sync\NSS Presentation Sync\image_fx_banner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59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0881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FB1E58\Desktop\~Temp Sync\NSS Presentation Sync\image_fx_banne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59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672143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FB1E58\Desktop\~Temp Sync\NSS Presentation Sync\image_fx_banne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59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05085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2" descr="C:\Users\DFB1E58\Desktop\~Temp Sync\NSS Presentation Sync\image_fx_banne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59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665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FB1E58\Desktop\~Temp Sync\NSS Presentation Sync\image_fx_banner.jpg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4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867">
                <a:solidFill>
                  <a:schemeClr val="tx2"/>
                </a:solidFill>
              </a:defRPr>
            </a:lvl1pPr>
          </a:lstStyle>
          <a:p>
            <a:fld id="{1AA23A63-C535-4548-8654-214A10ECDED9}" type="datetimeFigureOut">
              <a:rPr lang="en-US" smtClean="0">
                <a:solidFill>
                  <a:srgbClr val="444D26"/>
                </a:solidFill>
              </a:rPr>
              <a:pPr/>
              <a:t>4/4/2017</a:t>
            </a:fld>
            <a:endParaRPr lang="en-US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3" y="6248208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867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1280160"/>
            <a:ext cx="12192000" cy="228600"/>
            <a:chOff x="0" y="960120"/>
            <a:chExt cx="9144000" cy="171450"/>
          </a:xfrm>
        </p:grpSpPr>
        <p:sp>
          <p:nvSpPr>
            <p:cNvPr id="8" name="Rectangle 7"/>
            <p:cNvSpPr/>
            <p:nvPr/>
          </p:nvSpPr>
          <p:spPr>
            <a:xfrm>
              <a:off x="0" y="960120"/>
              <a:ext cx="533400" cy="1714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0550" y="960120"/>
              <a:ext cx="8553450" cy="171450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555A-A16C-4B54-84CA-942B2620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0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92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sz="5867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426709" indent="-426709" algn="l" rtl="0" eaLnBrk="1" latinLnBrk="0" hangingPunct="1">
        <a:spcBef>
          <a:spcPts val="933"/>
        </a:spcBef>
        <a:buClr>
          <a:schemeClr val="accent1">
            <a:lumMod val="50000"/>
          </a:schemeClr>
        </a:buClr>
        <a:buSzPct val="100000"/>
        <a:buFont typeface="Arial" panose="020B0604020202020204" pitchFamily="34" charset="0"/>
        <a:buChar char="•"/>
        <a:defRPr sz="3867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853419" indent="-365751" algn="l" rtl="0" eaLnBrk="1" latinLnBrk="0" hangingPunct="1">
        <a:spcBef>
          <a:spcPts val="733"/>
        </a:spcBef>
        <a:buClr>
          <a:schemeClr val="accent1">
            <a:lumMod val="75000"/>
          </a:schemeClr>
        </a:buClr>
        <a:buSzPct val="100000"/>
        <a:buFont typeface="Arial" panose="020B0604020202020204" pitchFamily="34" charset="0"/>
        <a:buChar char="•"/>
        <a:defRPr sz="3467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219170" indent="-304792" algn="l" rtl="0" eaLnBrk="1" latinLnBrk="0" hangingPunct="1">
        <a:spcBef>
          <a:spcPts val="667"/>
        </a:spcBef>
        <a:buClr>
          <a:schemeClr val="accent1">
            <a:lumMod val="75000"/>
          </a:schemeClr>
        </a:buClr>
        <a:buSzPct val="100000"/>
        <a:buFont typeface="Arial" panose="020B0604020202020204" pitchFamily="34" charset="0"/>
        <a:buChar char="•"/>
        <a:defRPr sz="3067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828754" indent="-304792" algn="l" rtl="0" eaLnBrk="1" latinLnBrk="0" hangingPunct="1">
        <a:spcBef>
          <a:spcPts val="533"/>
        </a:spcBef>
        <a:buClr>
          <a:schemeClr val="accent1">
            <a:lumMod val="75000"/>
          </a:schemeClr>
        </a:buClr>
        <a:buSzPct val="100000"/>
        <a:buFont typeface="Arial" panose="020B0604020202020204" pitchFamily="34" charset="0"/>
        <a:buChar char="•"/>
        <a:defRPr sz="2667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438339" indent="-304792" algn="l" rtl="0" eaLnBrk="1" latinLnBrk="0" hangingPunct="1">
        <a:spcBef>
          <a:spcPts val="533"/>
        </a:spcBef>
        <a:buClr>
          <a:schemeClr val="accent1">
            <a:lumMod val="75000"/>
          </a:schemeClr>
        </a:buClr>
        <a:buSzPct val="100000"/>
        <a:buFont typeface="Arial" panose="020B0604020202020204" pitchFamily="34" charset="0"/>
        <a:buChar char="•"/>
        <a:defRPr sz="2667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804090" indent="-304792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169841" indent="-304792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535592" indent="-304792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01342" indent="-304792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tiff"/><Relationship Id="rId5" Type="http://schemas.microsoft.com/office/2007/relationships/hdphoto" Target="../media/hdphoto2.wdp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tiff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tiff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031" y="5969340"/>
            <a:ext cx="12204192" cy="886968"/>
            <a:chOff x="-6773" y="4477005"/>
            <a:chExt cx="9153144" cy="665226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-6773" y="4477005"/>
              <a:ext cx="9153144" cy="665226"/>
              <a:chOff x="-9144" y="4478274"/>
              <a:chExt cx="9153144" cy="665226"/>
            </a:xfrm>
          </p:grpSpPr>
          <p:sp>
            <p:nvSpPr>
              <p:cNvPr id="18" name="Rectangle 17"/>
              <p:cNvSpPr/>
              <p:nvPr/>
            </p:nvSpPr>
            <p:spPr bwMode="white">
              <a:xfrm>
                <a:off x="0" y="4478274"/>
                <a:ext cx="9144000" cy="665226"/>
              </a:xfrm>
              <a:prstGeom prst="rect">
                <a:avLst/>
              </a:prstGeom>
              <a:solidFill>
                <a:srgbClr val="FFFFFF"/>
              </a:solidFill>
              <a:ln w="50800" cap="rnd" cmpd="dbl" algn="ctr">
                <a:noFill/>
                <a:prstDash val="solid"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359152" y="4533138"/>
                <a:ext cx="6784848" cy="534924"/>
              </a:xfrm>
              <a:prstGeom prst="rect">
                <a:avLst/>
              </a:prstGeom>
              <a:solidFill>
                <a:schemeClr val="accent1">
                  <a:alpha val="100000"/>
                </a:schemeClr>
              </a:solidFill>
              <a:ln w="50800" cap="rnd" cmpd="dbl" algn="ctr">
                <a:noFill/>
                <a:prstDash val="solid"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-9144" y="4539996"/>
                <a:ext cx="2249424" cy="53492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50800" cap="rnd" cmpd="dbl" algn="ctr">
                <a:noFill/>
                <a:prstDash val="solid"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 descr="C:\Users\DFB1E58\Desktop\~Temp Sync\NSS Presentation Sync\logos2\CBP_white_72dpi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347" y="4575816"/>
                <a:ext cx="1600200" cy="468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Subtitle 1"/>
            <p:cNvSpPr txBox="1">
              <a:spLocks/>
            </p:cNvSpPr>
            <p:nvPr/>
          </p:nvSpPr>
          <p:spPr>
            <a:xfrm>
              <a:off x="2361523" y="4538727"/>
              <a:ext cx="6782477" cy="53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Autofit/>
            </a:bodyPr>
            <a:lstStyle>
              <a:lvl1pPr marL="0" indent="0" algn="l" rtl="0" eaLnBrk="1" latinLnBrk="0" hangingPunct="1">
                <a:spcBef>
                  <a:spcPts val="700"/>
                </a:spcBef>
                <a:buClr>
                  <a:schemeClr val="accent1">
                    <a:lumMod val="50000"/>
                  </a:schemeClr>
                </a:buClr>
                <a:buSzPct val="100000"/>
                <a:buFont typeface="Arial" panose="020B0604020202020204" pitchFamily="34" charset="0"/>
                <a:buNone/>
                <a:defRPr sz="26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ts val="550"/>
                </a:spcBef>
                <a:buClr>
                  <a:schemeClr val="accent1">
                    <a:lumMod val="75000"/>
                  </a:schemeClr>
                </a:buClr>
                <a:buSzPct val="100000"/>
                <a:buFont typeface="Arial" panose="020B0604020202020204" pitchFamily="34" charset="0"/>
                <a:buNone/>
                <a:defRPr sz="26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ts val="500"/>
                </a:spcBef>
                <a:buClr>
                  <a:schemeClr val="accent1">
                    <a:lumMod val="75000"/>
                  </a:schemeClr>
                </a:buClr>
                <a:buSzPct val="100000"/>
                <a:buFont typeface="Arial" panose="020B0604020202020204" pitchFamily="34" charset="0"/>
                <a:buNone/>
                <a:defRPr sz="23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ts val="400"/>
                </a:spcBef>
                <a:buClr>
                  <a:schemeClr val="accent1">
                    <a:lumMod val="75000"/>
                  </a:schemeClr>
                </a:buClr>
                <a:buSzPct val="100000"/>
                <a:buFont typeface="Arial" panose="020B0604020202020204" pitchFamily="34" charset="0"/>
                <a:buNone/>
                <a:defRPr sz="20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ts val="400"/>
                </a:spcBef>
                <a:buClr>
                  <a:schemeClr val="accent1">
                    <a:lumMod val="75000"/>
                  </a:schemeClr>
                </a:buClr>
                <a:buSzPct val="100000"/>
                <a:buFont typeface="Arial" panose="020B0604020202020204" pitchFamily="34" charset="0"/>
                <a:buNone/>
                <a:defRPr sz="20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A5B592">
                    <a:lumMod val="50000"/>
                  </a:srgbClr>
                </a:buClr>
              </a:pPr>
              <a:endParaRPr lang="en-US" sz="2133" dirty="0"/>
            </a:p>
          </p:txBody>
        </p:sp>
      </p:grpSp>
      <p:pic>
        <p:nvPicPr>
          <p:cNvPr id="9" name="Picture 2" descr="C:\Users\DFB1E58\Desktop\~Temp Sync\NSS Presentation Sync\image_fx_banner.jpg"/>
          <p:cNvPicPr>
            <a:picLocks noChangeAspect="1" noChangeArrowheads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1" y="-27131"/>
            <a:ext cx="12192000" cy="59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FB1E58\Desktop\~Temp Sync\NSS Presentation Sync\Logos\BP_Logo_2007_Tif.t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387" y="4630623"/>
            <a:ext cx="1024128" cy="10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8" y="378549"/>
            <a:ext cx="3019471" cy="2009154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09" y="797337"/>
            <a:ext cx="3130775" cy="2077317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34" y="1278722"/>
            <a:ext cx="3130775" cy="2083215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277330" y="6121987"/>
            <a:ext cx="3567002" cy="572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4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04-05,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0657" y="3603362"/>
            <a:ext cx="8689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U.S. Border Patrol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Chiefs Quarterly Leadership Meeting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San Juan, P.R.</a:t>
            </a:r>
          </a:p>
        </p:txBody>
      </p:sp>
    </p:spTree>
    <p:extLst>
      <p:ext uri="{BB962C8B-B14F-4D97-AF65-F5344CB8AC3E}">
        <p14:creationId xmlns:p14="http://schemas.microsoft.com/office/powerpoint/2010/main" val="33395251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031" y="5969340"/>
            <a:ext cx="12204192" cy="886968"/>
            <a:chOff x="-6773" y="4477005"/>
            <a:chExt cx="9153144" cy="665226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-6773" y="4477005"/>
              <a:ext cx="9153144" cy="665226"/>
              <a:chOff x="-9144" y="4478274"/>
              <a:chExt cx="9153144" cy="665226"/>
            </a:xfrm>
          </p:grpSpPr>
          <p:sp>
            <p:nvSpPr>
              <p:cNvPr id="18" name="Rectangle 17"/>
              <p:cNvSpPr/>
              <p:nvPr/>
            </p:nvSpPr>
            <p:spPr bwMode="white">
              <a:xfrm>
                <a:off x="0" y="4478274"/>
                <a:ext cx="9144000" cy="665226"/>
              </a:xfrm>
              <a:prstGeom prst="rect">
                <a:avLst/>
              </a:prstGeom>
              <a:solidFill>
                <a:srgbClr val="FFFFFF"/>
              </a:solidFill>
              <a:ln w="50800" cap="rnd" cmpd="dbl" algn="ctr">
                <a:noFill/>
                <a:prstDash val="solid"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359152" y="4533138"/>
                <a:ext cx="6784848" cy="534924"/>
              </a:xfrm>
              <a:prstGeom prst="rect">
                <a:avLst/>
              </a:prstGeom>
              <a:solidFill>
                <a:schemeClr val="accent1">
                  <a:alpha val="100000"/>
                </a:schemeClr>
              </a:solidFill>
              <a:ln w="50800" cap="rnd" cmpd="dbl" algn="ctr">
                <a:noFill/>
                <a:prstDash val="solid"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-9144" y="4539996"/>
                <a:ext cx="2249424" cy="53492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50800" cap="rnd" cmpd="dbl" algn="ctr">
                <a:noFill/>
                <a:prstDash val="solid"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 descr="C:\Users\DFB1E58\Desktop\~Temp Sync\NSS Presentation Sync\logos2\CBP_white_72dpi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347" y="4575816"/>
                <a:ext cx="1600200" cy="468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Subtitle 1"/>
            <p:cNvSpPr txBox="1">
              <a:spLocks/>
            </p:cNvSpPr>
            <p:nvPr/>
          </p:nvSpPr>
          <p:spPr>
            <a:xfrm>
              <a:off x="2361523" y="4538727"/>
              <a:ext cx="6782477" cy="53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Autofit/>
            </a:bodyPr>
            <a:lstStyle>
              <a:lvl1pPr marL="0" indent="0" algn="l" rtl="0" eaLnBrk="1" latinLnBrk="0" hangingPunct="1">
                <a:spcBef>
                  <a:spcPts val="700"/>
                </a:spcBef>
                <a:buClr>
                  <a:schemeClr val="accent1">
                    <a:lumMod val="50000"/>
                  </a:schemeClr>
                </a:buClr>
                <a:buSzPct val="100000"/>
                <a:buFont typeface="Arial" panose="020B0604020202020204" pitchFamily="34" charset="0"/>
                <a:buNone/>
                <a:defRPr sz="26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ts val="550"/>
                </a:spcBef>
                <a:buClr>
                  <a:schemeClr val="accent1">
                    <a:lumMod val="75000"/>
                  </a:schemeClr>
                </a:buClr>
                <a:buSzPct val="100000"/>
                <a:buFont typeface="Arial" panose="020B0604020202020204" pitchFamily="34" charset="0"/>
                <a:buNone/>
                <a:defRPr sz="26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ts val="500"/>
                </a:spcBef>
                <a:buClr>
                  <a:schemeClr val="accent1">
                    <a:lumMod val="75000"/>
                  </a:schemeClr>
                </a:buClr>
                <a:buSzPct val="100000"/>
                <a:buFont typeface="Arial" panose="020B0604020202020204" pitchFamily="34" charset="0"/>
                <a:buNone/>
                <a:defRPr sz="23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ts val="400"/>
                </a:spcBef>
                <a:buClr>
                  <a:schemeClr val="accent1">
                    <a:lumMod val="75000"/>
                  </a:schemeClr>
                </a:buClr>
                <a:buSzPct val="100000"/>
                <a:buFont typeface="Arial" panose="020B0604020202020204" pitchFamily="34" charset="0"/>
                <a:buNone/>
                <a:defRPr sz="20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ts val="400"/>
                </a:spcBef>
                <a:buClr>
                  <a:schemeClr val="accent1">
                    <a:lumMod val="75000"/>
                  </a:schemeClr>
                </a:buClr>
                <a:buSzPct val="100000"/>
                <a:buFont typeface="Arial" panose="020B0604020202020204" pitchFamily="34" charset="0"/>
                <a:buNone/>
                <a:defRPr sz="20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A5B592">
                    <a:lumMod val="50000"/>
                  </a:srgbClr>
                </a:buClr>
              </a:pPr>
              <a:endParaRPr lang="en-US" sz="2133" dirty="0"/>
            </a:p>
          </p:txBody>
        </p:sp>
      </p:grpSp>
      <p:pic>
        <p:nvPicPr>
          <p:cNvPr id="9" name="Picture 2" descr="C:\Users\DFB1E58\Desktop\~Temp Sync\NSS Presentation Sync\image_fx_banner.jpg"/>
          <p:cNvPicPr>
            <a:picLocks noChangeAspect="1" noChangeArrowheads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58" y="-4786"/>
            <a:ext cx="12336856" cy="59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290" y="-4786"/>
            <a:ext cx="11814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Agenda-Day 1 – Tuesday, April 4, 2017 </a:t>
            </a:r>
          </a:p>
        </p:txBody>
      </p:sp>
      <p:pic>
        <p:nvPicPr>
          <p:cNvPr id="11" name="Picture 2" descr="C:\Users\DFB1E58\Desktop\~Temp Sync\NSS Presentation Sync\Logos\BP_Logo_2007_Tif.t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387" y="4630623"/>
            <a:ext cx="1024128" cy="10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367" y="612420"/>
            <a:ext cx="9810611" cy="569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0800-0900….Introduction –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USBP Chief Vitiello and USBP Deputy Chief Provost</a:t>
            </a:r>
          </a:p>
          <a:p>
            <a:pPr marL="1657350" lvl="3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Administration and Path Forward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0900-0945....287g update and path forward –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LEOD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Chief Hull/ Chief Chavez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0945-1000…BREAK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1000-1100…International Travel/Activities –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LEOD Chief Hull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1100-1240…LUNCH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1240-1300…Transport attendees to Marin Air National Guard Base (MANG)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1300-1430...Caribbean Update* –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Chief Chavez/ Chief Cerrillo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MANG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1430-1500...BREAK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1500-1600…Executive Orders – SPAD Chief Huffman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1600-1630…Day 1- Closing Remarks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560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031" y="5969340"/>
            <a:ext cx="12204192" cy="886968"/>
            <a:chOff x="-6773" y="4477005"/>
            <a:chExt cx="9153144" cy="665226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-6773" y="4477005"/>
              <a:ext cx="9153144" cy="665226"/>
              <a:chOff x="-9144" y="4478274"/>
              <a:chExt cx="9153144" cy="665226"/>
            </a:xfrm>
          </p:grpSpPr>
          <p:sp>
            <p:nvSpPr>
              <p:cNvPr id="18" name="Rectangle 17"/>
              <p:cNvSpPr/>
              <p:nvPr/>
            </p:nvSpPr>
            <p:spPr bwMode="white">
              <a:xfrm>
                <a:off x="0" y="4478274"/>
                <a:ext cx="9144000" cy="665226"/>
              </a:xfrm>
              <a:prstGeom prst="rect">
                <a:avLst/>
              </a:prstGeom>
              <a:solidFill>
                <a:srgbClr val="FFFFFF"/>
              </a:solidFill>
              <a:ln w="50800" cap="rnd" cmpd="dbl" algn="ctr">
                <a:noFill/>
                <a:prstDash val="solid"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359152" y="4533138"/>
                <a:ext cx="6784848" cy="534924"/>
              </a:xfrm>
              <a:prstGeom prst="rect">
                <a:avLst/>
              </a:prstGeom>
              <a:solidFill>
                <a:schemeClr val="accent1">
                  <a:alpha val="100000"/>
                </a:schemeClr>
              </a:solidFill>
              <a:ln w="50800" cap="rnd" cmpd="dbl" algn="ctr">
                <a:noFill/>
                <a:prstDash val="solid"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-9144" y="4539996"/>
                <a:ext cx="2249424" cy="53492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50800" cap="rnd" cmpd="dbl" algn="ctr">
                <a:noFill/>
                <a:prstDash val="solid"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 descr="C:\Users\DFB1E58\Desktop\~Temp Sync\NSS Presentation Sync\logos2\CBP_white_72dpi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347" y="4575816"/>
                <a:ext cx="1600200" cy="468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Subtitle 1"/>
            <p:cNvSpPr txBox="1">
              <a:spLocks/>
            </p:cNvSpPr>
            <p:nvPr/>
          </p:nvSpPr>
          <p:spPr>
            <a:xfrm>
              <a:off x="2361523" y="4538727"/>
              <a:ext cx="6782477" cy="5349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Autofit/>
            </a:bodyPr>
            <a:lstStyle>
              <a:lvl1pPr marL="0" indent="0" algn="l" rtl="0" eaLnBrk="1" latinLnBrk="0" hangingPunct="1">
                <a:spcBef>
                  <a:spcPts val="700"/>
                </a:spcBef>
                <a:buClr>
                  <a:schemeClr val="accent1">
                    <a:lumMod val="50000"/>
                  </a:schemeClr>
                </a:buClr>
                <a:buSzPct val="100000"/>
                <a:buFont typeface="Arial" panose="020B0604020202020204" pitchFamily="34" charset="0"/>
                <a:buNone/>
                <a:defRPr sz="26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ts val="550"/>
                </a:spcBef>
                <a:buClr>
                  <a:schemeClr val="accent1">
                    <a:lumMod val="75000"/>
                  </a:schemeClr>
                </a:buClr>
                <a:buSzPct val="100000"/>
                <a:buFont typeface="Arial" panose="020B0604020202020204" pitchFamily="34" charset="0"/>
                <a:buNone/>
                <a:defRPr sz="26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ts val="500"/>
                </a:spcBef>
                <a:buClr>
                  <a:schemeClr val="accent1">
                    <a:lumMod val="75000"/>
                  </a:schemeClr>
                </a:buClr>
                <a:buSzPct val="100000"/>
                <a:buFont typeface="Arial" panose="020B0604020202020204" pitchFamily="34" charset="0"/>
                <a:buNone/>
                <a:defRPr sz="23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ts val="400"/>
                </a:spcBef>
                <a:buClr>
                  <a:schemeClr val="accent1">
                    <a:lumMod val="75000"/>
                  </a:schemeClr>
                </a:buClr>
                <a:buSzPct val="100000"/>
                <a:buFont typeface="Arial" panose="020B0604020202020204" pitchFamily="34" charset="0"/>
                <a:buNone/>
                <a:defRPr sz="20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ts val="400"/>
                </a:spcBef>
                <a:buClr>
                  <a:schemeClr val="accent1">
                    <a:lumMod val="75000"/>
                  </a:schemeClr>
                </a:buClr>
                <a:buSzPct val="100000"/>
                <a:buFont typeface="Arial" panose="020B0604020202020204" pitchFamily="34" charset="0"/>
                <a:buNone/>
                <a:defRPr sz="20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None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A5B592">
                    <a:lumMod val="50000"/>
                  </a:srgbClr>
                </a:buClr>
              </a:pPr>
              <a:endParaRPr lang="en-US" sz="2133" dirty="0"/>
            </a:p>
          </p:txBody>
        </p:sp>
      </p:grpSp>
      <p:pic>
        <p:nvPicPr>
          <p:cNvPr id="9" name="Picture 2" descr="C:\Users\DFB1E58\Desktop\~Temp Sync\NSS Presentation Sync\image_fx_banner.jpg"/>
          <p:cNvPicPr>
            <a:picLocks noChangeAspect="1" noChangeArrowheads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59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290" y="68366"/>
            <a:ext cx="11696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Agenda-Day 2 – Wednesday, April 5, 2017</a:t>
            </a:r>
          </a:p>
        </p:txBody>
      </p:sp>
      <p:pic>
        <p:nvPicPr>
          <p:cNvPr id="11" name="Picture 2" descr="C:\Users\DFB1E58\Desktop\~Temp Sync\NSS Presentation Sync\Logos\BP_Logo_2007_Tif.t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387" y="4630623"/>
            <a:ext cx="1024128" cy="10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0290" y="837807"/>
            <a:ext cx="9810611" cy="4776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0800-0900…. C-2 Remarks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C-2 will conduct Ramey Sector Operational Tour</a:t>
            </a:r>
            <a:endParaRPr lang="en-US" b="1" dirty="0"/>
          </a:p>
          <a:p>
            <a:r>
              <a:rPr lang="en-US" dirty="0"/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0900-0945....Wall Update –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Chief Martin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0945-1000…BREAK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1000-1100…Relocation/ROB/VRP –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MRO XD Hoover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1100-1300…LUNCH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1300-1600...Chief’s Forum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1600-1630…Conference Closing Remarks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85926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143</Words>
  <Application>Microsoft Office PowerPoint</Application>
  <PresentationFormat>Widescreen</PresentationFormat>
  <Paragraphs>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Tw Cen MT</vt:lpstr>
      <vt:lpstr>Wingdings</vt:lpstr>
      <vt:lpstr>Theme1</vt:lpstr>
      <vt:lpstr>PowerPoint Presentation</vt:lpstr>
      <vt:lpstr>PowerPoint Presentation</vt:lpstr>
      <vt:lpstr>PowerPoint Presentation</vt:lpstr>
    </vt:vector>
  </TitlesOfParts>
  <Company>U.S. Customs &amp; Border Protection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USBP Requirements Working Group (RWG)</dc:title>
  <dc:creator>VAZQUEZ, CLARISA</dc:creator>
  <cp:lastModifiedBy>Reina Galan</cp:lastModifiedBy>
  <cp:revision>35</cp:revision>
  <dcterms:created xsi:type="dcterms:W3CDTF">2017-03-06T12:55:46Z</dcterms:created>
  <dcterms:modified xsi:type="dcterms:W3CDTF">2017-04-04T15:06:54Z</dcterms:modified>
</cp:coreProperties>
</file>